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76" r:id="rId5"/>
    <p:sldId id="261" r:id="rId6"/>
    <p:sldId id="259" r:id="rId7"/>
    <p:sldId id="270" r:id="rId8"/>
    <p:sldId id="264" r:id="rId9"/>
    <p:sldId id="260" r:id="rId10"/>
    <p:sldId id="262" r:id="rId11"/>
    <p:sldId id="274" r:id="rId12"/>
    <p:sldId id="266" r:id="rId13"/>
    <p:sldId id="267" r:id="rId14"/>
    <p:sldId id="269" r:id="rId15"/>
    <p:sldId id="271" r:id="rId16"/>
    <p:sldId id="265" r:id="rId17"/>
    <p:sldId id="273" r:id="rId18"/>
    <p:sldId id="275" r:id="rId19"/>
    <p:sldId id="281" r:id="rId20"/>
    <p:sldId id="282" r:id="rId21"/>
    <p:sldId id="277" r:id="rId22"/>
    <p:sldId id="278" r:id="rId23"/>
    <p:sldId id="279" r:id="rId24"/>
    <p:sldId id="280" r:id="rId2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0B4F31"/>
    <a:srgbClr val="E6EA1B"/>
    <a:srgbClr val="9DA918"/>
    <a:srgbClr val="58C2BA"/>
    <a:srgbClr val="16A3AC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18F97-8411-FAC9-9D3F-FD4AEEC4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FFA958-B3AF-8E2B-4E81-1C0A9FB91405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C33A9-62DA-A0D7-7913-559F6C6F361B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خ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ض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ر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و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ت</a:t>
            </a:r>
            <a:endParaRPr lang="ar-AE" sz="6600" dirty="0">
              <a:ln w="3175">
                <a:solidFill>
                  <a:sysClr val="windowText" lastClr="000000"/>
                </a:solidFill>
              </a:ln>
              <a:solidFill>
                <a:srgbClr val="CC0099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75711" y="795135"/>
            <a:ext cx="41958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لفل حار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250D2-8214-C7F3-4F2A-7D7DD4FEC31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CA573-0045-D67B-430D-B2CDE547282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F9C1E-35B4-D91A-B571-9DAE2BF3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055" y1="38086" x2="31055" y2="38086"/>
                        <a14:foregroundMark x1="37598" y1="28711" x2="37598" y2="28711"/>
                        <a14:foregroundMark x1="29395" y1="28711" x2="29395" y2="28711"/>
                        <a14:foregroundMark x1="24512" y1="48926" x2="24512" y2="48926"/>
                        <a14:foregroundMark x1="80859" y1="54688" x2="80859" y2="54688"/>
                        <a14:foregroundMark x1="77148" y1="62207" x2="77148" y2="62207"/>
                        <a14:foregroundMark x1="71777" y1="66699" x2="71777" y2="66699"/>
                        <a14:foregroundMark x1="61523" y1="73730" x2="61523" y2="73730"/>
                        <a14:foregroundMark x1="89844" y1="17773" x2="89844" y2="17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742" y="1724056"/>
            <a:ext cx="7028543" cy="7028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5F0F61-D282-9469-8A3E-B2369E0B5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055" y1="38086" x2="31055" y2="38086"/>
                        <a14:foregroundMark x1="37598" y1="28711" x2="37598" y2="28711"/>
                        <a14:foregroundMark x1="29395" y1="28711" x2="29395" y2="28711"/>
                        <a14:foregroundMark x1="24512" y1="48926" x2="24512" y2="48926"/>
                        <a14:foregroundMark x1="80859" y1="54688" x2="80859" y2="54688"/>
                        <a14:foregroundMark x1="77148" y1="62207" x2="77148" y2="62207"/>
                        <a14:foregroundMark x1="71777" y1="66699" x2="71777" y2="66699"/>
                        <a14:foregroundMark x1="61523" y1="73730" x2="61523" y2="73730"/>
                        <a14:foregroundMark x1="89844" y1="17773" x2="89844" y2="1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5257" y="2128435"/>
            <a:ext cx="3106264" cy="31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23308" y="795135"/>
            <a:ext cx="3877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ب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اذنجان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AE2EC-10BC-036D-54E1-D8902CF8193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27B24-9FB5-D6BE-36F1-6573AD1E553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AB59C-4512-1CE6-80EB-742EE71B0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699" y1="16992" x2="65234" y2="32520"/>
                        <a14:foregroundMark x1="54004" y1="28613" x2="31445" y2="37793"/>
                        <a14:foregroundMark x1="31445" y1="37793" x2="43652" y2="43555"/>
                        <a14:foregroundMark x1="43652" y1="43555" x2="46387" y2="43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8205" y="1959429"/>
            <a:ext cx="4339771" cy="4339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46E0F-7338-0DB6-8C85-B76C0C690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699" y1="16992" x2="65234" y2="32520"/>
                        <a14:foregroundMark x1="54004" y1="28613" x2="31445" y2="37793"/>
                        <a14:foregroundMark x1="31445" y1="37793" x2="43652" y2="43555"/>
                        <a14:foregroundMark x1="43652" y1="43555" x2="46387" y2="433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9257" y="1325897"/>
            <a:ext cx="7743405" cy="77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2345" y="793644"/>
            <a:ext cx="43550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طاطس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7D6FB-0F8F-A9B2-3BBA-0E64DD22DE4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39EFA-F4B7-3879-30EC-164178E592E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CCAB3-DB56-ECB8-90F9-F46734406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2832" y1="81543" x2="52832" y2="81543"/>
                        <a14:backgroundMark x1="57422" y1="80664" x2="48535" y2="85156"/>
                        <a14:backgroundMark x1="48535" y1="85156" x2="46387" y2="8525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6035" y="793644"/>
            <a:ext cx="7772400" cy="777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68B1A-DCA6-618A-051C-3005816A5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2832" y1="81543" x2="52832" y2="81543"/>
                        <a14:backgroundMark x1="57422" y1="80664" x2="48535" y2="85156"/>
                        <a14:backgroundMark x1="48535" y1="85156" x2="46387" y2="85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2329" y="1878680"/>
            <a:ext cx="4015039" cy="401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693569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جل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30DCD6-4323-2BCA-3208-A108A38CDD0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59A79-9CF9-008C-37FD-1A46471B505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AC014-5D85-71E1-3740-4E83215FE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2751" y="1429155"/>
            <a:ext cx="5531370" cy="5531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31A06-367A-89B3-55EE-E51F99712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87979" y="0"/>
            <a:ext cx="9199338" cy="91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809220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ج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زر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5EF7E6-8E16-23B0-28B6-E05627461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16" y="1181925"/>
            <a:ext cx="6660255" cy="66602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A0A3AF-1E44-82A5-A422-706EA3ECE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771" y="2044649"/>
            <a:ext cx="3115629" cy="3115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8144-2C35-68C5-E253-8E93C68AED7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DD013-C70E-803D-F8E3-19BFBCCC4B4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02279" y="809220"/>
            <a:ext cx="298503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ش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مندر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BF3E4-E950-5A3A-6164-697A0E7194E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6724D-CA05-72EF-1F65-1E5266250E0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CE9B5-0B2C-599F-2674-26BAC29E7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76768" y="579446"/>
            <a:ext cx="7772400" cy="777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CAC6-5982-4D1E-67AA-95C09C5C8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1689" y="1888761"/>
            <a:ext cx="4720057" cy="472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43241" y="1005141"/>
            <a:ext cx="222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ل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فت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0C84D-DE6D-E2B6-35D9-8E571378AB9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B626F-033A-CDD5-D2B0-27EB51EA82B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54AE46-3E07-F43A-40F1-EC2473C1D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1423" y="493964"/>
            <a:ext cx="8349343" cy="8349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E11FD-FCB0-1790-F306-9C5B5C6CB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9643" y="1833514"/>
            <a:ext cx="4770486" cy="47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س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بانخ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6F8D7-E8C0-250B-4726-D935413E78B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9C800-CEFE-A5B1-A615-0D0C0BA241F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2A670-EC6E-6940-D761-2DB669B7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941">
                        <a14:foregroundMark x1="50684" y1="90039" x2="50684" y2="9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8361" y="2250943"/>
            <a:ext cx="4143829" cy="4143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E8BD4-6376-6324-8859-5C5B8A9C5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941">
                        <a14:foregroundMark x1="50684" y1="90039" x2="50684" y2="9003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097" y="1005141"/>
            <a:ext cx="7168978" cy="71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58359" y="1005141"/>
            <a:ext cx="4342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خ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رشوف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59371-B9DD-8F73-79B5-222C8507D87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72430-EC51-48DF-5C45-963F5BE82C8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51782-F223-2811-ED32-725245965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91797" l="9961" r="89844">
                        <a14:foregroundMark x1="61133" y1="10254" x2="50879" y2="9082"/>
                        <a14:foregroundMark x1="45313" y1="91797" x2="46191" y2="86621"/>
                        <a14:foregroundMark x1="56836" y1="5957" x2="56836" y2="5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6616" y="2218544"/>
            <a:ext cx="3886200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FB817-A455-F269-5E46-A84B95DC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91797" l="9961" r="89844">
                        <a14:foregroundMark x1="61133" y1="10254" x2="50879" y2="9082"/>
                        <a14:foregroundMark x1="45313" y1="91797" x2="46191" y2="86621"/>
                        <a14:foregroundMark x1="56836" y1="5957" x2="56836" y2="59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7973" y="1387138"/>
            <a:ext cx="6385262" cy="6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00431" y="793644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Tomato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7F291-70D6-F46D-3537-254A4EA9C8F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Vegetables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D2184-D00A-4D04-8571-37025840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5819" y="1112145"/>
            <a:ext cx="7772400" cy="777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A0BF1-5BC8-413A-A9F2-1D783155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34" y="1947926"/>
            <a:ext cx="4392913" cy="439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6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302" y="795135"/>
            <a:ext cx="353358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م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لفوف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DE93A-C9F3-3D00-5514-9947E4B8DBB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5E51C-104A-B0AC-BCD3-B75F6BFEA0F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61052-1A7D-8E04-E6EB-67D9CA65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172" y1="90039" x2="16699" y2="7949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32287"/>
            <a:ext cx="6824907" cy="6824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4E770-FA5E-F28F-A01F-DD2F26B8B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172" y1="90039" x2="16699" y2="7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5319" y="2087380"/>
            <a:ext cx="3597640" cy="35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21116" y="1005141"/>
            <a:ext cx="3957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Pumpkin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1F13E-DD9E-AAC5-A396-CBBD3C009E1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Vegetables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4F386-48C3-4B87-B972-CFE07E4E4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844" l="7324" r="93262">
                        <a14:foregroundMark x1="31738" y1="66699" x2="41113" y2="38281"/>
                        <a14:foregroundMark x1="41113" y1="38281" x2="57422" y2="25000"/>
                        <a14:foregroundMark x1="57422" y1="25000" x2="83691" y2="35938"/>
                        <a14:foregroundMark x1="83691" y1="35938" x2="90723" y2="42969"/>
                        <a14:foregroundMark x1="90723" y1="42969" x2="93457" y2="50488"/>
                        <a14:foregroundMark x1="93457" y1="50488" x2="93457" y2="50684"/>
                        <a14:foregroundMark x1="48340" y1="9863" x2="40430" y2="30273"/>
                        <a14:foregroundMark x1="40430" y1="30273" x2="40430" y2="31055"/>
                        <a14:foregroundMark x1="28516" y1="24316" x2="23047" y2="33203"/>
                        <a14:foregroundMark x1="23047" y1="33203" x2="21973" y2="40234"/>
                        <a14:foregroundMark x1="21973" y1="40234" x2="22363" y2="40527"/>
                        <a14:foregroundMark x1="7129" y1="56348" x2="7324" y2="48730"/>
                        <a14:foregroundMark x1="7324" y1="48730" x2="7520" y2="48438"/>
                        <a14:foregroundMark x1="31738" y1="86328" x2="31738" y2="86328"/>
                        <a14:foregroundMark x1="25293" y1="84668" x2="25293" y2="84668"/>
                        <a14:foregroundMark x1="25293" y1="84668" x2="30273" y2="84082"/>
                        <a14:foregroundMark x1="24609" y1="83398" x2="24609" y2="83398"/>
                        <a14:foregroundMark x1="21484" y1="83203" x2="21484" y2="83203"/>
                        <a14:foregroundMark x1="17773" y1="83301" x2="17773" y2="83301"/>
                        <a14:foregroundMark x1="19727" y1="83203" x2="19727" y2="83203"/>
                        <a14:foregroundMark x1="23340" y1="83105" x2="23340" y2="83105"/>
                        <a14:foregroundMark x1="25098" y1="83008" x2="25098" y2="83008"/>
                        <a14:foregroundMark x1="24902" y1="83301" x2="24902" y2="83301"/>
                        <a14:foregroundMark x1="25000" y1="83203" x2="27246" y2="82813"/>
                        <a14:foregroundMark x1="24707" y1="83203" x2="24707" y2="83203"/>
                        <a14:foregroundMark x1="24902" y1="82813" x2="24707" y2="83008"/>
                        <a14:foregroundMark x1="22070" y1="85059" x2="22070" y2="85059"/>
                        <a14:foregroundMark x1="14648" y1="84961" x2="14648" y2="84961"/>
                        <a14:foregroundMark x1="13086" y1="85156" x2="13086" y2="85156"/>
                        <a14:foregroundMark x1="12402" y1="85156" x2="12402" y2="85156"/>
                        <a14:foregroundMark x1="19824" y1="86523" x2="20215" y2="86523"/>
                        <a14:foregroundMark x1="30760" y1="85938" x2="34082" y2="84277"/>
                        <a14:foregroundMark x1="29980" y1="86328" x2="30760" y2="85938"/>
                        <a14:foregroundMark x1="30762" y1="85840" x2="29590" y2="84570"/>
                        <a14:foregroundMark x1="32324" y1="86719" x2="35547" y2="86133"/>
                        <a14:foregroundMark x1="79004" y1="81934" x2="76074" y2="82129"/>
                        <a14:foregroundMark x1="83887" y1="83301" x2="74902" y2="83203"/>
                        <a14:foregroundMark x1="77246" y1="85352" x2="71875" y2="84277"/>
                        <a14:foregroundMark x1="81152" y1="86621" x2="71289" y2="86035"/>
                        <a14:foregroundMark x1="85156" y1="86328" x2="85156" y2="86328"/>
                        <a14:foregroundMark x1="28027" y1="86328" x2="28027" y2="86328"/>
                        <a14:foregroundMark x1="25000" y1="86230" x2="25000" y2="86230"/>
                        <a14:foregroundMark x1="22656" y1="86230" x2="22656" y2="86230"/>
                        <a14:foregroundMark x1="20703" y1="86328" x2="20703" y2="86328"/>
                        <a14:foregroundMark x1="23926" y1="86621" x2="24121" y2="86621"/>
                        <a14:foregroundMark x1="26660" y1="86523" x2="26660" y2="86523"/>
                        <a14:foregroundMark x1="17773" y1="86230" x2="17773" y2="86230"/>
                        <a14:foregroundMark x1="16797" y1="86426" x2="16797" y2="86426"/>
                        <a14:foregroundMark x1="18555" y1="86230" x2="18555" y2="86230"/>
                        <a14:foregroundMark x1="17090" y1="86426" x2="17090" y2="86426"/>
                        <a14:backgroundMark x1="18066" y1="82324" x2="6152" y2="82715"/>
                        <a14:backgroundMark x1="6152" y1="82715" x2="5762" y2="82910"/>
                        <a14:backgroundMark x1="34863" y1="88379" x2="66797" y2="91309"/>
                        <a14:backgroundMark x1="66797" y1="91309" x2="88965" y2="86621"/>
                        <a14:backgroundMark x1="88965" y1="86621" x2="89063" y2="86621"/>
                        <a14:backgroundMark x1="84570" y1="85645" x2="84570" y2="85645"/>
                        <a14:backgroundMark x1="85059" y1="85840" x2="80713" y2="85905"/>
                        <a14:backgroundMark x1="69336" y1="87012" x2="34180" y2="88086"/>
                        <a14:backgroundMark x1="22656" y1="85840" x2="22656" y2="85840"/>
                        <a14:backgroundMark x1="18555" y1="84473" x2="19727" y2="84180"/>
                        <a14:backgroundMark x1="22266" y1="83887" x2="22266" y2="83887"/>
                        <a14:backgroundMark x1="24121" y1="83887" x2="24121" y2="83887"/>
                        <a14:backgroundMark x1="20703" y1="83887" x2="20703" y2="83887"/>
                        <a14:backgroundMark x1="23633" y1="82715" x2="23633" y2="82715"/>
                        <a14:backgroundMark x1="72029" y1="87241" x2="70020" y2="88477"/>
                        <a14:backgroundMark x1="81445" y1="81445" x2="80750" y2="81872"/>
                        <a14:backgroundMark x1="70020" y1="88477" x2="71883" y2="87003"/>
                        <a14:backgroundMark x1="71837" y1="86927" x2="58301" y2="89258"/>
                        <a14:backgroundMark x1="21191" y1="85645" x2="21191" y2="85645"/>
                        <a14:backgroundMark x1="27344" y1="85938" x2="27344" y2="85938"/>
                        <a14:backgroundMark x1="28711" y1="85938" x2="28711" y2="85938"/>
                        <a14:backgroundMark x1="19141" y1="85742" x2="19141" y2="85742"/>
                        <a14:backgroundMark x1="23730" y1="85742" x2="23730" y2="85742"/>
                        <a14:backgroundMark x1="26270" y1="85840" x2="26270" y2="85840"/>
                        <a14:backgroundMark x1="25098" y1="85840" x2="25098" y2="85840"/>
                        <a14:backgroundMark x1="23535" y1="83887" x2="23535" y2="83887"/>
                        <a14:backgroundMark x1="23535" y1="82520" x2="23535" y2="82520"/>
                        <a14:backgroundMark x1="24414" y1="82520" x2="24414" y2="82520"/>
                        <a14:backgroundMark x1="37793" y1="87695" x2="37793" y2="87695"/>
                        <a14:backgroundMark x1="33496" y1="87305" x2="33496" y2="87305"/>
                        <a14:backgroundMark x1="78223" y1="85645" x2="78223" y2="85645"/>
                        <a14:backgroundMark x1="75488" y1="85742" x2="75488" y2="85742"/>
                        <a14:backgroundMark x1="76953" y1="85645" x2="76953" y2="85645"/>
                        <a14:backgroundMark x1="82031" y1="83984" x2="82031" y2="83984"/>
                        <a14:backgroundMark x1="79688" y1="83984" x2="79688" y2="83984"/>
                        <a14:backgroundMark x1="78223" y1="83984" x2="78223" y2="83984"/>
                        <a14:backgroundMark x1="76758" y1="83887" x2="76758" y2="83887"/>
                        <a14:backgroundMark x1="76270" y1="83887" x2="76270" y2="83887"/>
                        <a14:backgroundMark x1="77637" y1="82617" x2="77637" y2="82617"/>
                        <a14:backgroundMark x1="76660" y1="82422" x2="76660" y2="82422"/>
                        <a14:backgroundMark x1="83105" y1="84082" x2="83105" y2="84082"/>
                        <a14:backgroundMark x1="77246" y1="85645" x2="77246" y2="85645"/>
                        <a14:backgroundMark x1="77148" y1="85449" x2="77148" y2="854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626" y="2324659"/>
            <a:ext cx="3064239" cy="3064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DDFAE-F2C3-4C09-9464-C2048A4E0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844" l="7324" r="93262">
                        <a14:foregroundMark x1="31738" y1="66699" x2="41113" y2="38281"/>
                        <a14:foregroundMark x1="41113" y1="38281" x2="57422" y2="25000"/>
                        <a14:foregroundMark x1="57422" y1="25000" x2="83691" y2="35938"/>
                        <a14:foregroundMark x1="83691" y1="35938" x2="90723" y2="42969"/>
                        <a14:foregroundMark x1="90723" y1="42969" x2="93457" y2="50488"/>
                        <a14:foregroundMark x1="93457" y1="50488" x2="93457" y2="50684"/>
                        <a14:foregroundMark x1="48340" y1="9863" x2="40430" y2="30273"/>
                        <a14:foregroundMark x1="40430" y1="30273" x2="40430" y2="31055"/>
                        <a14:foregroundMark x1="28516" y1="24316" x2="23047" y2="33203"/>
                        <a14:foregroundMark x1="23047" y1="33203" x2="21973" y2="40234"/>
                        <a14:foregroundMark x1="21973" y1="40234" x2="22363" y2="40527"/>
                        <a14:foregroundMark x1="7129" y1="56348" x2="7324" y2="48730"/>
                        <a14:foregroundMark x1="7324" y1="48730" x2="7520" y2="48438"/>
                        <a14:foregroundMark x1="31738" y1="86328" x2="31738" y2="86328"/>
                        <a14:foregroundMark x1="25293" y1="84668" x2="25293" y2="84668"/>
                        <a14:foregroundMark x1="25293" y1="84668" x2="30273" y2="84082"/>
                        <a14:foregroundMark x1="24609" y1="83398" x2="24609" y2="83398"/>
                        <a14:foregroundMark x1="21484" y1="83203" x2="21484" y2="83203"/>
                        <a14:foregroundMark x1="17773" y1="83301" x2="17773" y2="83301"/>
                        <a14:foregroundMark x1="19727" y1="83203" x2="19727" y2="83203"/>
                        <a14:foregroundMark x1="23340" y1="83105" x2="23340" y2="83105"/>
                        <a14:foregroundMark x1="25098" y1="83008" x2="25098" y2="83008"/>
                        <a14:foregroundMark x1="24902" y1="83301" x2="24902" y2="83301"/>
                        <a14:foregroundMark x1="25000" y1="83203" x2="27246" y2="82813"/>
                        <a14:foregroundMark x1="24707" y1="83203" x2="24707" y2="83203"/>
                        <a14:foregroundMark x1="24902" y1="82813" x2="24707" y2="83008"/>
                        <a14:foregroundMark x1="22070" y1="85059" x2="22070" y2="85059"/>
                        <a14:foregroundMark x1="14648" y1="84961" x2="14648" y2="84961"/>
                        <a14:foregroundMark x1="13086" y1="85156" x2="13086" y2="85156"/>
                        <a14:foregroundMark x1="12402" y1="85156" x2="12402" y2="85156"/>
                        <a14:foregroundMark x1="19824" y1="86523" x2="20215" y2="86523"/>
                        <a14:foregroundMark x1="30760" y1="85938" x2="34082" y2="84277"/>
                        <a14:foregroundMark x1="29980" y1="86328" x2="30760" y2="85938"/>
                        <a14:foregroundMark x1="30762" y1="85840" x2="29590" y2="84570"/>
                        <a14:foregroundMark x1="32324" y1="86719" x2="35547" y2="86133"/>
                        <a14:foregroundMark x1="79004" y1="81934" x2="76074" y2="82129"/>
                        <a14:foregroundMark x1="83887" y1="83301" x2="74902" y2="83203"/>
                        <a14:foregroundMark x1="77246" y1="85352" x2="71875" y2="84277"/>
                        <a14:foregroundMark x1="81152" y1="86621" x2="71289" y2="86035"/>
                        <a14:foregroundMark x1="85156" y1="86328" x2="85156" y2="86328"/>
                        <a14:foregroundMark x1="28027" y1="86328" x2="28027" y2="86328"/>
                        <a14:foregroundMark x1="25000" y1="86230" x2="25000" y2="86230"/>
                        <a14:foregroundMark x1="22656" y1="86230" x2="22656" y2="86230"/>
                        <a14:foregroundMark x1="20703" y1="86328" x2="20703" y2="86328"/>
                        <a14:foregroundMark x1="23926" y1="86621" x2="24121" y2="86621"/>
                        <a14:foregroundMark x1="26660" y1="86523" x2="26660" y2="86523"/>
                        <a14:foregroundMark x1="17773" y1="86230" x2="17773" y2="86230"/>
                        <a14:foregroundMark x1="16797" y1="86426" x2="16797" y2="86426"/>
                        <a14:foregroundMark x1="18555" y1="86230" x2="18555" y2="86230"/>
                        <a14:foregroundMark x1="17090" y1="86426" x2="17090" y2="86426"/>
                        <a14:backgroundMark x1="18066" y1="82324" x2="6152" y2="82715"/>
                        <a14:backgroundMark x1="6152" y1="82715" x2="5762" y2="82910"/>
                        <a14:backgroundMark x1="34863" y1="88379" x2="66797" y2="91309"/>
                        <a14:backgroundMark x1="66797" y1="91309" x2="88965" y2="86621"/>
                        <a14:backgroundMark x1="88965" y1="86621" x2="89063" y2="86621"/>
                        <a14:backgroundMark x1="84570" y1="85645" x2="84570" y2="85645"/>
                        <a14:backgroundMark x1="85059" y1="85840" x2="80713" y2="85905"/>
                        <a14:backgroundMark x1="69336" y1="87012" x2="34180" y2="88086"/>
                        <a14:backgroundMark x1="22656" y1="85840" x2="22656" y2="85840"/>
                        <a14:backgroundMark x1="18555" y1="84473" x2="19727" y2="84180"/>
                        <a14:backgroundMark x1="22266" y1="83887" x2="22266" y2="83887"/>
                        <a14:backgroundMark x1="24121" y1="83887" x2="24121" y2="83887"/>
                        <a14:backgroundMark x1="20703" y1="83887" x2="20703" y2="83887"/>
                        <a14:backgroundMark x1="23633" y1="82715" x2="23633" y2="82715"/>
                        <a14:backgroundMark x1="72029" y1="87241" x2="70020" y2="88477"/>
                        <a14:backgroundMark x1="81445" y1="81445" x2="80750" y2="81872"/>
                        <a14:backgroundMark x1="70020" y1="88477" x2="71883" y2="87003"/>
                        <a14:backgroundMark x1="71837" y1="86927" x2="58301" y2="89258"/>
                        <a14:backgroundMark x1="21191" y1="85645" x2="21191" y2="85645"/>
                        <a14:backgroundMark x1="27344" y1="85938" x2="27344" y2="85938"/>
                        <a14:backgroundMark x1="28711" y1="85938" x2="28711" y2="85938"/>
                        <a14:backgroundMark x1="19141" y1="85742" x2="19141" y2="85742"/>
                        <a14:backgroundMark x1="23730" y1="85742" x2="23730" y2="85742"/>
                        <a14:backgroundMark x1="26270" y1="85840" x2="26270" y2="85840"/>
                        <a14:backgroundMark x1="25098" y1="85840" x2="25098" y2="85840"/>
                        <a14:backgroundMark x1="23535" y1="83887" x2="23535" y2="83887"/>
                        <a14:backgroundMark x1="23535" y1="82520" x2="23535" y2="82520"/>
                        <a14:backgroundMark x1="24414" y1="82520" x2="24414" y2="82520"/>
                        <a14:backgroundMark x1="37793" y1="87695" x2="37793" y2="87695"/>
                        <a14:backgroundMark x1="33496" y1="87305" x2="33496" y2="87305"/>
                        <a14:backgroundMark x1="78223" y1="85645" x2="78223" y2="85645"/>
                        <a14:backgroundMark x1="75488" y1="85742" x2="75488" y2="85742"/>
                        <a14:backgroundMark x1="76953" y1="85645" x2="76953" y2="85645"/>
                        <a14:backgroundMark x1="82031" y1="83984" x2="82031" y2="83984"/>
                        <a14:backgroundMark x1="79688" y1="83984" x2="79688" y2="83984"/>
                        <a14:backgroundMark x1="78223" y1="83984" x2="78223" y2="83984"/>
                        <a14:backgroundMark x1="76758" y1="83887" x2="76758" y2="83887"/>
                        <a14:backgroundMark x1="76270" y1="83887" x2="76270" y2="83887"/>
                        <a14:backgroundMark x1="77637" y1="82617" x2="77637" y2="82617"/>
                        <a14:backgroundMark x1="76660" y1="82422" x2="76660" y2="82422"/>
                        <a14:backgroundMark x1="83105" y1="84082" x2="83105" y2="84082"/>
                        <a14:backgroundMark x1="77246" y1="85645" x2="77246" y2="85645"/>
                        <a14:backgroundMark x1="77148" y1="85449" x2="77148" y2="8544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08203"/>
            <a:ext cx="6719029" cy="671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60598" y="900210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Kale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089F2-F658-7661-4370-8CB327EC75D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Vegetables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84E71-87E6-49B7-B33B-5A0832836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895" l="9961" r="89844">
                        <a14:foregroundMark x1="55859" y1="91992" x2="56250" y2="89258"/>
                        <a14:foregroundMark x1="39453" y1="9473" x2="39453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829" y="2034914"/>
            <a:ext cx="3702571" cy="3702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D6DDE4-53F1-4FDB-8939-C0C7C459A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895" l="9961" r="89844">
                        <a14:foregroundMark x1="55859" y1="91992" x2="56250" y2="89258"/>
                        <a14:foregroundMark x1="39453" y1="9473" x2="39453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175853"/>
            <a:ext cx="6694990" cy="66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99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10465" y="1005141"/>
            <a:ext cx="329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Okra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7E80A-5469-585E-74B9-B87D023B6D8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Vegetables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31A73-1223-4171-9E5B-5982881B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633" y="2008682"/>
            <a:ext cx="3402767" cy="3402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90CB7-5010-4E3C-A79F-566889971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6022" y="795135"/>
            <a:ext cx="7477580" cy="74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4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18305" y="1005141"/>
            <a:ext cx="4682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Zucchini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7E80A-5469-585E-74B9-B87D023B6D8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Vegetables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6BE51-04B1-41BE-82EB-C1E952D49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85997" y="1570291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E87B0-73F3-4869-9F88-D0FDD44B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0840" y="2115166"/>
            <a:ext cx="3260681" cy="32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9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36937" y="1005141"/>
            <a:ext cx="5164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Cucumber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7E80A-5469-585E-74B9-B87D023B6D8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Vegetables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76695-B97A-43DA-80B2-20EAF248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6797" y1="82324" x2="58691" y2="88672"/>
                        <a14:backgroundMark x1="58691" y1="88672" x2="49805" y2="89844"/>
                        <a14:backgroundMark x1="49805" y1="89844" x2="49805" y2="89844"/>
                        <a14:backgroundMark x1="43750" y1="81738" x2="43750" y2="81738"/>
                        <a14:backgroundMark x1="41504" y1="81738" x2="41504" y2="81738"/>
                        <a14:backgroundMark x1="41016" y1="81738" x2="41016" y2="81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7189" y="2008682"/>
            <a:ext cx="3357797" cy="3357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C41CE-0A41-4B95-B00A-22B09E5E4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6797" y1="82324" x2="58691" y2="88672"/>
                        <a14:backgroundMark x1="58691" y1="88672" x2="49805" y2="89844"/>
                        <a14:backgroundMark x1="49805" y1="89844" x2="49805" y2="89844"/>
                        <a14:backgroundMark x1="43750" y1="81738" x2="43750" y2="81738"/>
                        <a14:backgroundMark x1="41504" y1="81738" x2="41504" y2="81738"/>
                        <a14:backgroundMark x1="41016" y1="81738" x2="41016" y2="81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5540" y="1687104"/>
            <a:ext cx="6746987" cy="67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2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2861" y="795135"/>
            <a:ext cx="41286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روكلي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BC9AD-7B31-4EAB-D699-DB672CB1BAB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8903E-E2BA-B006-5F66-0E392BC6BCD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1F636-573F-3D88-EF10-89DDE84AD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860" y="2147334"/>
            <a:ext cx="4128661" cy="4128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8552-96C8-1031-55C5-4B0CD8518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4554" y="795135"/>
            <a:ext cx="7360050" cy="73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098224" y="795135"/>
            <a:ext cx="23651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خ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س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7B16-61AA-9AF7-6145-8E7AE215953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A8CAB-810B-CDCF-B29E-D8810C88ED2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78A73-6828-3B4B-6715-F69BC24E6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3936" y="2158506"/>
            <a:ext cx="2863199" cy="28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6DA5B-1A83-F73D-3353-BE0EC25D7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74" y="1429155"/>
            <a:ext cx="6502867" cy="65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95836" y="693569"/>
            <a:ext cx="3265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ق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رنبيط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02D34-AFAE-3DEC-0D50-783C589C376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BCC96-F749-06CD-1B59-9DB37ED3F32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BBE4D5-E33D-5127-72FF-8144AC831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016" l="7324" r="91309">
                        <a14:foregroundMark x1="33691" y1="8496" x2="33691" y2="8496"/>
                        <a14:foregroundMark x1="9180" y1="22168" x2="13477" y2="27832"/>
                        <a14:foregroundMark x1="13477" y1="27832" x2="16113" y2="34961"/>
                        <a14:foregroundMark x1="16113" y1="34961" x2="16113" y2="37012"/>
                        <a14:foregroundMark x1="8008" y1="43945" x2="13086" y2="49609"/>
                        <a14:foregroundMark x1="7715" y1="26074" x2="7715" y2="26074"/>
                        <a14:foregroundMark x1="91602" y1="50293" x2="90430" y2="59766"/>
                        <a14:foregroundMark x1="90430" y1="59766" x2="89648" y2="60938"/>
                        <a14:foregroundMark x1="91406" y1="27148" x2="88086" y2="17773"/>
                        <a14:foregroundMark x1="58008" y1="91016" x2="52246" y2="87598"/>
                        <a14:foregroundMark x1="7324" y1="44531" x2="7324" y2="44531"/>
                        <a14:foregroundMark x1="57617" y1="8496" x2="57617" y2="8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2915" y="1917591"/>
            <a:ext cx="3158847" cy="3158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BB919-62FD-41C6-0897-5BA68429E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016" l="7324" r="91309">
                        <a14:foregroundMark x1="33691" y1="8496" x2="33691" y2="8496"/>
                        <a14:foregroundMark x1="9180" y1="22168" x2="13477" y2="27832"/>
                        <a14:foregroundMark x1="13477" y1="27832" x2="16113" y2="34961"/>
                        <a14:foregroundMark x1="16113" y1="34961" x2="16113" y2="37012"/>
                        <a14:foregroundMark x1="8008" y1="43945" x2="13086" y2="49609"/>
                        <a14:foregroundMark x1="7715" y1="26074" x2="7715" y2="26074"/>
                        <a14:foregroundMark x1="91602" y1="50293" x2="90430" y2="59766"/>
                        <a14:foregroundMark x1="90430" y1="59766" x2="89648" y2="60938"/>
                        <a14:foregroundMark x1="91406" y1="27148" x2="88086" y2="17773"/>
                        <a14:foregroundMark x1="58008" y1="91016" x2="52246" y2="87598"/>
                        <a14:foregroundMark x1="7324" y1="44531" x2="7324" y2="44531"/>
                        <a14:foregroundMark x1="57617" y1="8496" x2="57617" y2="849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298" y="1112145"/>
            <a:ext cx="6621334" cy="66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04153" y="693569"/>
            <a:ext cx="303579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49D89-CDA4-D35E-EBCD-AE84F0FF96A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3B28C-B6D4-C88D-EED4-0A87F980AF4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6DB7F-C310-3D9E-62B2-E98444B3F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48047" x2="19922" y2="56934"/>
                        <a14:backgroundMark x1="19922" y1="56934" x2="26660" y2="62500"/>
                        <a14:backgroundMark x1="26660" y1="62500" x2="33496" y2="75977"/>
                      </a14:backgroundRemoval>
                    </a14:imgEffect>
                  </a14:imgLayer>
                </a14:imgProps>
              </a:ext>
            </a:extLst>
          </a:blip>
          <a:srcRect l="1468" t="1019" r="-2987" b="-623"/>
          <a:stretch/>
        </p:blipFill>
        <p:spPr>
          <a:xfrm>
            <a:off x="5608205" y="1949297"/>
            <a:ext cx="4537074" cy="4451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DC764-3C5E-C835-5043-FE68FC4E8C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48047" x2="19922" y2="56934"/>
                        <a14:backgroundMark x1="19922" y1="56934" x2="26660" y2="62500"/>
                        <a14:backgroundMark x1="26660" y1="62500" x2="33496" y2="759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99000"/>
                    </a14:imgEffect>
                  </a14:imgLayer>
                </a14:imgProps>
              </a:ext>
            </a:extLst>
          </a:blip>
          <a:srcRect l="16345" t="6750" r="16728" b="18034"/>
          <a:stretch/>
        </p:blipFill>
        <p:spPr>
          <a:xfrm>
            <a:off x="821399" y="1949297"/>
            <a:ext cx="4786806" cy="53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6408545" y="638315"/>
            <a:ext cx="34742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صل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2EB42-47E4-D6F8-720D-97D9855692D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75DC1-F180-48D2-1CF9-2DB3E003840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8F0FD-8F07-AF95-E386-190347E8A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6426" y1="83301" x2="36426" y2="83301"/>
                        <a14:backgroundMark x1="35254" y1="82715" x2="35254" y2="82715"/>
                        <a14:backgroundMark x1="30273" y1="82520" x2="30273" y2="82520"/>
                        <a14:backgroundMark x1="25195" y1="75586" x2="25195" y2="75586"/>
                        <a14:backgroundMark x1="41797" y1="84277" x2="41797" y2="84277"/>
                        <a14:backgroundMark x1="71289" y1="78906" x2="71289" y2="78906"/>
                        <a14:backgroundMark x1="75781" y1="80176" x2="75781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8545" y="1771185"/>
            <a:ext cx="3672114" cy="3672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A754B-344C-EED3-FE7C-06F9C092B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6426" y1="83301" x2="36426" y2="83301"/>
                        <a14:backgroundMark x1="35254" y1="82715" x2="35254" y2="82715"/>
                        <a14:backgroundMark x1="30273" y1="82520" x2="30273" y2="82520"/>
                        <a14:backgroundMark x1="25195" y1="75586" x2="25195" y2="75586"/>
                        <a14:backgroundMark x1="41797" y1="84277" x2="41797" y2="84277"/>
                        <a14:backgroundMark x1="71289" y1="78906" x2="71289" y2="78906"/>
                        <a14:backgroundMark x1="75781" y1="80176" x2="75781" y2="8017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032091"/>
            <a:ext cx="6898814" cy="68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26057" y="586224"/>
            <a:ext cx="26037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ث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وم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7D79C-98A7-38A5-44AA-0488B42514A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CD394-2EA0-6057-E404-5167A2A8E80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2978B-10CC-16DC-E263-FC9386B2F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9214" y="1768448"/>
            <a:ext cx="3626700" cy="362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54EB2-EFD7-42BE-4FC9-C7739FC2E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4458" y="795135"/>
            <a:ext cx="7678058" cy="76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53930" y="588343"/>
            <a:ext cx="290196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ليفلة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76A65-DA20-62CB-CEA4-0C9BD477230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C2B95-980F-663E-922E-1009929C82E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F7BA3-ADA2-4FA3-E99C-C09E2F696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77" y1="10059" x2="46777" y2="100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5800" y="1046981"/>
            <a:ext cx="7520553" cy="7520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6001C-8AAD-446F-2EC5-4BC82AA74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77" y1="10059" x2="46777" y2="10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2543" y="1863271"/>
            <a:ext cx="4045857" cy="40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1482</TotalTime>
  <Words>102</Words>
  <Application>Microsoft Office PowerPoint</Application>
  <PresentationFormat>Custom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209</cp:revision>
  <dcterms:created xsi:type="dcterms:W3CDTF">2025-02-12T09:43:58Z</dcterms:created>
  <dcterms:modified xsi:type="dcterms:W3CDTF">2025-05-09T17:51:03Z</dcterms:modified>
</cp:coreProperties>
</file>